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4"/>
    <p:restoredTop sz="94627"/>
  </p:normalViewPr>
  <p:slideViewPr>
    <p:cSldViewPr snapToGrid="0" snapToObjects="1">
      <p:cViewPr varScale="1">
        <p:scale>
          <a:sx n="85" d="100"/>
          <a:sy n="85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5670D-6544-404D-90EC-B14691A626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10945C-5BF0-284D-9BCA-C314B6D4D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74D6D-8806-884A-8FD0-A2568DC1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620BB-64B0-3742-99EA-88856052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D6686-7105-A547-8D9D-B1A25DD8D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451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E755-2695-E64F-A79A-1CC035C84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4B011-78E3-D948-9317-40D61169D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0294B-08ED-9946-971C-3CB63F3E5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0F5AF-F8A9-BD47-9B3A-4C26A72F3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6DCA5-5F7C-0E4F-911C-BB0F6896A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690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B15C8F-2CA3-404D-A04E-2265BCEB6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7442C-EB38-3E4E-8DA3-6122C263D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52245-E4F4-4F4C-ABBE-211EABAD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EBFB5-3844-444A-AB5F-8BCE54A09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06E9-DC4C-0E4E-98A4-F21245B4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724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2899B-03FF-0F46-8610-F351B84B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8D38D-DFD6-3149-84FF-91CCC40CB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F43A4-979F-144E-88B1-ACA4D790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4CDBE-4619-B042-8045-B797C3618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668C6-4C8A-4E46-ABBC-3D4557D29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717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B97F-00CD-7B41-9B03-E27F53607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094E6-AE89-7747-B9ED-789AE3386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AAF65-4563-7A42-ACE3-284389E7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635B9-1A1B-2E40-A37E-E7734FD43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EEDFC-C3EE-A042-B35E-CFC468C1A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56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78EFF-B202-3545-AA81-2129D661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F47BF-BB9F-E74E-A6CE-01C3977B5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07264B-303A-7646-B34C-D12ADE4F3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D170A-9E18-784D-AEC5-B8CA73F0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81C21-AC7F-0E47-8F03-35D9B6DB2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8661-B464-234C-8C60-A7557E57A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10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1FF60-CD3E-D341-8115-9E102350D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5FEC4-E23B-7F41-949E-DBD556D595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E0495-BEA5-6941-A7CA-890AB812E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A009F0-6557-FA49-8758-48E969C6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C6A0C4-139E-3148-A34C-A9C9B950A3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DD2484-402E-1940-A584-15E99BD4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4F10AC-0AD3-944B-871B-5E5721D5E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757F6E-BB96-EC48-9824-55CC2DF3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452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FE77-F98F-9D4D-AB16-7DF8E955F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2E0FDC-C991-D54D-B55C-D8CB30E28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73DE8C-4084-6E4B-AD59-C28448F9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0E3B20-89C2-3D44-B67A-EC4C65905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334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0DB447-36C2-724E-A815-E7D69672A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E3084-C1E0-E64B-896C-BA297F59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B650B-9FD0-3143-8404-1329284F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08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B1DB-CECB-FE47-A844-FD31DB96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B684-3CF9-D94E-A040-7A154DBD4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7A6B9-10D1-E947-9BBB-88623F8BA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2EBA66-ACF2-7641-9F41-96CDABBE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491E0-5C41-6B4C-8725-4E9FBCD0C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879F-1D33-3445-A988-3A16FB8C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3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85B59-A3B6-6742-B2D3-BC4332693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C3A67F-1951-3D45-A361-CC937122D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C53ADA-0054-D946-B62D-10A80BB95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1D738A-B7EE-D346-9037-1EA95DB7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8C7D1E-32BA-E84C-80D3-A36E44FD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359D84-072F-8A43-ADFE-2BA1F5520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373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33DB6C-354D-0143-9232-CF41696F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6B05E-15A3-E646-8DFB-17525AF5E4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7E54C-4862-C84B-A2E0-B551E9E863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914D-325B-BC47-8733-0222D13DED7C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F642E-130D-B44A-9E3F-FFBA11B3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2A188-3321-8945-8468-08AB0EBA2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D4BD1-8322-A643-B14F-77D0A2B3D3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042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ov"/><Relationship Id="rId7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video" Target="../media/media3.mov"/><Relationship Id="rId5" Type="http://schemas.microsoft.com/office/2007/relationships/media" Target="../media/media3.mov"/><Relationship Id="rId10" Type="http://schemas.openxmlformats.org/officeDocument/2006/relationships/image" Target="../media/image3.png"/><Relationship Id="rId4" Type="http://schemas.openxmlformats.org/officeDocument/2006/relationships/video" Target="../media/media2.mov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E897A-F547-6542-A3B8-0E831742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192" y="11029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Generating </a:t>
            </a:r>
            <a:r>
              <a:rPr lang="en-GB" sz="3600" dirty="0" err="1"/>
              <a:t>LoKI</a:t>
            </a:r>
            <a:r>
              <a:rPr lang="en-GB" sz="3600" dirty="0"/>
              <a:t> event data for </a:t>
            </a:r>
            <a:r>
              <a:rPr lang="en-GB" sz="3600" dirty="0" err="1"/>
              <a:t>LiNDA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62CCE5-46F2-2D4B-B2C4-AB243D10E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728" y="1417110"/>
            <a:ext cx="8804224" cy="4241453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GB" dirty="0" err="1"/>
              <a:t>McStas</a:t>
            </a:r>
            <a:r>
              <a:rPr lang="en-GB" dirty="0"/>
              <a:t> </a:t>
            </a:r>
            <a:r>
              <a:rPr lang="en-GB" dirty="0" err="1"/>
              <a:t>LoKI</a:t>
            </a:r>
            <a:r>
              <a:rPr lang="en-GB" dirty="0"/>
              <a:t> </a:t>
            </a:r>
            <a:r>
              <a:rPr lang="en-GB" dirty="0" err="1"/>
              <a:t>instr</a:t>
            </a:r>
            <a:r>
              <a:rPr lang="en-GB" dirty="0"/>
              <a:t> file taken from bitbucket</a:t>
            </a:r>
          </a:p>
          <a:p>
            <a:pPr lvl="1"/>
            <a:r>
              <a:rPr lang="en-GB" dirty="0" err="1"/>
              <a:t>LoKI</a:t>
            </a:r>
            <a:r>
              <a:rPr lang="en-GB" dirty="0"/>
              <a:t> detector &gt; 1M pixels (2.5x2.5 mm for all 9 panels), </a:t>
            </a:r>
          </a:p>
          <a:p>
            <a:pPr lvl="1"/>
            <a:r>
              <a:rPr lang="en-GB" dirty="0"/>
              <a:t>100% </a:t>
            </a:r>
            <a:r>
              <a:rPr lang="en-GB" dirty="0" err="1"/>
              <a:t>McStas</a:t>
            </a:r>
            <a:r>
              <a:rPr lang="en-GB" dirty="0"/>
              <a:t> detector efficiency </a:t>
            </a:r>
          </a:p>
          <a:p>
            <a:pPr lvl="1"/>
            <a:r>
              <a:rPr lang="en-GB" dirty="0"/>
              <a:t>SANS_Benchmark2.comp as scattering sample</a:t>
            </a:r>
          </a:p>
          <a:p>
            <a:pPr lvl="1"/>
            <a:r>
              <a:rPr lang="en-GB" dirty="0"/>
              <a:t>Neutron count rate: &gt; 21.000 / second (spheres)</a:t>
            </a:r>
          </a:p>
          <a:p>
            <a:pPr marL="457200" lvl="1" indent="0">
              <a:buNone/>
            </a:pPr>
            <a:endParaRPr lang="en-GB" dirty="0"/>
          </a:p>
          <a:p>
            <a:pPr lvl="1"/>
            <a:r>
              <a:rPr lang="en-GB" dirty="0" err="1"/>
              <a:t>McStas_EFU</a:t>
            </a:r>
            <a:r>
              <a:rPr lang="en-GB" dirty="0"/>
              <a:t> generate event list for the </a:t>
            </a:r>
            <a:r>
              <a:rPr lang="en-GB" dirty="0" err="1"/>
              <a:t>NeXusFileStreamer</a:t>
            </a:r>
            <a:endParaRPr lang="en-GB" dirty="0"/>
          </a:p>
          <a:p>
            <a:pPr lvl="1"/>
            <a:r>
              <a:rPr lang="en-GB" dirty="0"/>
              <a:t>Event data for 305 seconds (5min 5sec)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Use the </a:t>
            </a:r>
            <a:r>
              <a:rPr lang="en-GB" dirty="0" err="1"/>
              <a:t>NexusFileStreamer</a:t>
            </a:r>
            <a:r>
              <a:rPr lang="en-GB" dirty="0"/>
              <a:t> to send event data </a:t>
            </a:r>
          </a:p>
          <a:p>
            <a:pPr lvl="1"/>
            <a:r>
              <a:rPr lang="en-GB" dirty="0"/>
              <a:t>Data captured in Mantid and reduced </a:t>
            </a:r>
          </a:p>
          <a:p>
            <a:pPr lvl="1"/>
            <a:r>
              <a:rPr lang="en-GB" dirty="0"/>
              <a:t>Reduced data </a:t>
            </a:r>
            <a:r>
              <a:rPr lang="en-GB" dirty="0" err="1"/>
              <a:t>analyzed</a:t>
            </a:r>
            <a:r>
              <a:rPr lang="en-GB" dirty="0"/>
              <a:t> with </a:t>
            </a:r>
            <a:r>
              <a:rPr lang="en-GB" dirty="0" err="1"/>
              <a:t>SasView</a:t>
            </a:r>
            <a:r>
              <a:rPr lang="en-GB" dirty="0"/>
              <a:t>/Bumps 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19000A-7611-4B48-88BC-7A211DF60878}"/>
              </a:ext>
            </a:extLst>
          </p:cNvPr>
          <p:cNvSpPr/>
          <p:nvPr/>
        </p:nvSpPr>
        <p:spPr>
          <a:xfrm>
            <a:off x="5303912" y="5639817"/>
            <a:ext cx="14401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Mantid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B70A948-EA9C-CA40-99D6-57920DBEA06A}"/>
              </a:ext>
            </a:extLst>
          </p:cNvPr>
          <p:cNvSpPr/>
          <p:nvPr/>
        </p:nvSpPr>
        <p:spPr>
          <a:xfrm>
            <a:off x="7752184" y="5639817"/>
            <a:ext cx="14401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err="1"/>
              <a:t>SasView</a:t>
            </a:r>
            <a:endParaRPr lang="en-GB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5A67570-A772-6648-84D6-9AF08E0C3988}"/>
              </a:ext>
            </a:extLst>
          </p:cNvPr>
          <p:cNvSpPr/>
          <p:nvPr/>
        </p:nvSpPr>
        <p:spPr>
          <a:xfrm>
            <a:off x="2927648" y="5639817"/>
            <a:ext cx="14401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Kafka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A68322B-CFB8-D34B-B1E7-698574CB1E11}"/>
              </a:ext>
            </a:extLst>
          </p:cNvPr>
          <p:cNvSpPr/>
          <p:nvPr/>
        </p:nvSpPr>
        <p:spPr>
          <a:xfrm>
            <a:off x="335360" y="5639817"/>
            <a:ext cx="14401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EFU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ADDF1A-E3A9-F14E-8ED7-985ADE01A883}"/>
              </a:ext>
            </a:extLst>
          </p:cNvPr>
          <p:cNvCxnSpPr/>
          <p:nvPr/>
        </p:nvCxnSpPr>
        <p:spPr>
          <a:xfrm>
            <a:off x="2063552" y="6097017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34AA40A-727E-904C-9347-44F6915CD6FE}"/>
              </a:ext>
            </a:extLst>
          </p:cNvPr>
          <p:cNvCxnSpPr/>
          <p:nvPr/>
        </p:nvCxnSpPr>
        <p:spPr>
          <a:xfrm>
            <a:off x="4655840" y="6097017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C910A3-8328-824E-9016-06AEC5296427}"/>
              </a:ext>
            </a:extLst>
          </p:cNvPr>
          <p:cNvCxnSpPr>
            <a:cxnSpLocks/>
          </p:cNvCxnSpPr>
          <p:nvPr/>
        </p:nvCxnSpPr>
        <p:spPr>
          <a:xfrm>
            <a:off x="7032104" y="6086638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34A4E38-2F31-B84C-827A-9B6096BDE376}"/>
              </a:ext>
            </a:extLst>
          </p:cNvPr>
          <p:cNvSpPr/>
          <p:nvPr/>
        </p:nvSpPr>
        <p:spPr>
          <a:xfrm>
            <a:off x="10344472" y="5639817"/>
            <a:ext cx="14401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Results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2645164-2E9D-4E4D-9B45-46941CDCA6C3}"/>
              </a:ext>
            </a:extLst>
          </p:cNvPr>
          <p:cNvCxnSpPr>
            <a:cxnSpLocks/>
          </p:cNvCxnSpPr>
          <p:nvPr/>
        </p:nvCxnSpPr>
        <p:spPr>
          <a:xfrm>
            <a:off x="9552384" y="6071865"/>
            <a:ext cx="504056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343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me_Trimmed.mov">
            <a:hlinkClick r:id="" action="ppaction://media"/>
            <a:extLst>
              <a:ext uri="{FF2B5EF4-FFF2-40B4-BE49-F238E27FC236}">
                <a16:creationId xmlns:a16="http://schemas.microsoft.com/office/drawing/2014/main" id="{E33DA1FB-AEBF-E546-A8C7-2095B9735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2832" y="5700480"/>
            <a:ext cx="3064832" cy="1915520"/>
          </a:xfrm>
          <a:prstGeom prst="rect">
            <a:avLst/>
          </a:prstGeom>
        </p:spPr>
      </p:pic>
      <p:pic>
        <p:nvPicPr>
          <p:cNvPr id="5" name="ScreenRecording_2_short.mov">
            <a:hlinkClick r:id="" action="ppaction://media"/>
            <a:extLst>
              <a:ext uri="{FF2B5EF4-FFF2-40B4-BE49-F238E27FC236}">
                <a16:creationId xmlns:a16="http://schemas.microsoft.com/office/drawing/2014/main" id="{DC9260D5-C149-A440-9DB5-BCC2C01C1BD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6193" y="1868524"/>
            <a:ext cx="7488000" cy="4680000"/>
          </a:xfrm>
          <a:prstGeom prst="rect">
            <a:avLst/>
          </a:prstGeom>
        </p:spPr>
      </p:pic>
      <p:pic>
        <p:nvPicPr>
          <p:cNvPr id="4" name="ScreenRecording_1_short.mov">
            <a:hlinkClick r:id="" action="ppaction://media"/>
            <a:extLst>
              <a:ext uri="{FF2B5EF4-FFF2-40B4-BE49-F238E27FC236}">
                <a16:creationId xmlns:a16="http://schemas.microsoft.com/office/drawing/2014/main" id="{8D8D187F-E360-DE42-BA44-06FD86A4E76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35697" y="-72189"/>
            <a:ext cx="7488000" cy="46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21970-5277-8C48-91A3-4E7F77426FB7}"/>
              </a:ext>
            </a:extLst>
          </p:cNvPr>
          <p:cNvSpPr txBox="1"/>
          <p:nvPr/>
        </p:nvSpPr>
        <p:spPr>
          <a:xfrm>
            <a:off x="0" y="4423145"/>
            <a:ext cx="36209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Mantid update rate ever 30 seconds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B9F795-3971-3E49-AEEF-0F370D858E2A}"/>
              </a:ext>
            </a:extLst>
          </p:cNvPr>
          <p:cNvSpPr txBox="1"/>
          <p:nvPr/>
        </p:nvSpPr>
        <p:spPr>
          <a:xfrm>
            <a:off x="5671203" y="6303898"/>
            <a:ext cx="3587713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 Fitting update rate ever 30 seconds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1EEF9-7FDF-414B-8AEC-0868A8A65C05}"/>
              </a:ext>
            </a:extLst>
          </p:cNvPr>
          <p:cNvSpPr txBox="1"/>
          <p:nvPr/>
        </p:nvSpPr>
        <p:spPr>
          <a:xfrm>
            <a:off x="7017895" y="344170"/>
            <a:ext cx="4812728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 Video shows 80 seconds of processed event data</a:t>
            </a:r>
          </a:p>
        </p:txBody>
      </p:sp>
    </p:spTree>
    <p:extLst>
      <p:ext uri="{BB962C8B-B14F-4D97-AF65-F5344CB8AC3E}">
        <p14:creationId xmlns:p14="http://schemas.microsoft.com/office/powerpoint/2010/main" val="382344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6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7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116</Words>
  <Application>Microsoft Macintosh PowerPoint</Application>
  <PresentationFormat>Widescreen</PresentationFormat>
  <Paragraphs>21</Paragraphs>
  <Slides>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Generating LoKI event data for LiNDA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</cp:revision>
  <dcterms:created xsi:type="dcterms:W3CDTF">2019-09-24T20:05:43Z</dcterms:created>
  <dcterms:modified xsi:type="dcterms:W3CDTF">2019-09-24T21:14:07Z</dcterms:modified>
</cp:coreProperties>
</file>